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789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601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9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40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189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54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75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06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24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90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3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B6CE0-ACD8-4EC0-BD56-231AA0C5E7E1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2C6BE-1506-40F9-BBF9-D60BF9469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2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2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7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1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7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4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36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869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4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74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6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9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38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0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0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434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3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2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2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78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82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7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5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89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</cp:revision>
  <dcterms:created xsi:type="dcterms:W3CDTF">2023-02-28T09:21:35Z</dcterms:created>
  <dcterms:modified xsi:type="dcterms:W3CDTF">2023-02-28T09:22:16Z</dcterms:modified>
</cp:coreProperties>
</file>